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5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0" y="6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CC6B6B-D98E-4EA4-B5CD-58DE81F0E47C}" type="doc">
      <dgm:prSet loTypeId="urn:microsoft.com/office/officeart/2005/8/layout/vList6" loCatId="process" qsTypeId="urn:microsoft.com/office/officeart/2005/8/quickstyle/simple5" qsCatId="simple" csTypeId="urn:microsoft.com/office/officeart/2005/8/colors/accent1_2" csCatId="accent1" phldr="1"/>
      <dgm:spPr/>
    </dgm:pt>
    <dgm:pt modelId="{42EFDEF0-7921-414C-83D5-4F14663B4E61}">
      <dgm:prSet phldrT="[Text]"/>
      <dgm:spPr/>
      <dgm:t>
        <a:bodyPr/>
        <a:lstStyle/>
        <a:p>
          <a:r>
            <a:rPr lang="en-US" dirty="0" smtClean="0"/>
            <a:t>Retrieve the video stream of the monitor through a camera</a:t>
          </a:r>
          <a:endParaRPr lang="en-AU" dirty="0"/>
        </a:p>
      </dgm:t>
    </dgm:pt>
    <dgm:pt modelId="{6089F1D5-34D1-4B18-B6DF-A048F55BB133}" type="parTrans" cxnId="{D7925F1F-B11D-4934-AD66-EC2C0BD2D639}">
      <dgm:prSet/>
      <dgm:spPr/>
      <dgm:t>
        <a:bodyPr/>
        <a:lstStyle/>
        <a:p>
          <a:endParaRPr lang="en-AU"/>
        </a:p>
      </dgm:t>
    </dgm:pt>
    <dgm:pt modelId="{486873CE-428C-4130-8509-C0FF7BDC0AA4}" type="sibTrans" cxnId="{D7925F1F-B11D-4934-AD66-EC2C0BD2D639}">
      <dgm:prSet/>
      <dgm:spPr/>
      <dgm:t>
        <a:bodyPr/>
        <a:lstStyle/>
        <a:p>
          <a:endParaRPr lang="en-AU"/>
        </a:p>
      </dgm:t>
    </dgm:pt>
    <dgm:pt modelId="{32FD13CA-04BB-4A0F-868B-9E687E4D5761}">
      <dgm:prSet phldrT="[Text]"/>
      <dgm:spPr/>
      <dgm:t>
        <a:bodyPr/>
        <a:lstStyle/>
        <a:p>
          <a:r>
            <a:rPr lang="en-AU" dirty="0" smtClean="0"/>
            <a:t>Break it into Image Frames</a:t>
          </a:r>
          <a:endParaRPr lang="en-AU" dirty="0"/>
        </a:p>
      </dgm:t>
    </dgm:pt>
    <dgm:pt modelId="{F0C19FFF-E4CF-4E83-9892-BBA15988E7EC}" type="parTrans" cxnId="{0C242605-4EC0-403F-8059-0975EFEC0C0F}">
      <dgm:prSet/>
      <dgm:spPr/>
      <dgm:t>
        <a:bodyPr/>
        <a:lstStyle/>
        <a:p>
          <a:endParaRPr lang="en-AU"/>
        </a:p>
      </dgm:t>
    </dgm:pt>
    <dgm:pt modelId="{ED9F9950-A615-4B97-9678-79962FD93CE9}" type="sibTrans" cxnId="{0C242605-4EC0-403F-8059-0975EFEC0C0F}">
      <dgm:prSet/>
      <dgm:spPr/>
      <dgm:t>
        <a:bodyPr/>
        <a:lstStyle/>
        <a:p>
          <a:endParaRPr lang="en-AU"/>
        </a:p>
      </dgm:t>
    </dgm:pt>
    <dgm:pt modelId="{7F7E8E1F-1014-47CD-B654-15CB3259956F}">
      <dgm:prSet phldrT="[Text]"/>
      <dgm:spPr/>
      <dgm:t>
        <a:bodyPr/>
        <a:lstStyle/>
        <a:p>
          <a:r>
            <a:rPr lang="en-AU" dirty="0" smtClean="0"/>
            <a:t>Extract the Signal Patterns</a:t>
          </a:r>
          <a:endParaRPr lang="en-AU" dirty="0"/>
        </a:p>
      </dgm:t>
    </dgm:pt>
    <dgm:pt modelId="{F1EA74D4-CCD9-429C-87DD-BF64AF1B9FFD}" type="parTrans" cxnId="{5427211A-A3D1-4AD6-8A98-7D5C2BE164CF}">
      <dgm:prSet/>
      <dgm:spPr/>
      <dgm:t>
        <a:bodyPr/>
        <a:lstStyle/>
        <a:p>
          <a:endParaRPr lang="en-AU"/>
        </a:p>
      </dgm:t>
    </dgm:pt>
    <dgm:pt modelId="{73DCC495-7B0E-49B3-BA9D-D29B774F884B}" type="sibTrans" cxnId="{5427211A-A3D1-4AD6-8A98-7D5C2BE164CF}">
      <dgm:prSet/>
      <dgm:spPr/>
      <dgm:t>
        <a:bodyPr/>
        <a:lstStyle/>
        <a:p>
          <a:endParaRPr lang="en-AU"/>
        </a:p>
      </dgm:t>
    </dgm:pt>
    <dgm:pt modelId="{1F4C50E4-6000-4F61-A587-F0C59383BE99}">
      <dgm:prSet phldrT="[Text]"/>
      <dgm:spPr/>
      <dgm:t>
        <a:bodyPr/>
        <a:lstStyle/>
        <a:p>
          <a:r>
            <a:rPr lang="en-AU" dirty="0" smtClean="0"/>
            <a:t>Convert the Image Patterns to XY Coordinates.</a:t>
          </a:r>
          <a:endParaRPr lang="en-AU" dirty="0"/>
        </a:p>
      </dgm:t>
    </dgm:pt>
    <dgm:pt modelId="{DBB6EA05-A9B1-4750-BF97-51BA1895B8D5}" type="parTrans" cxnId="{F3D8ACAA-FC91-4E5C-81E5-5ADBA636D7EB}">
      <dgm:prSet/>
      <dgm:spPr/>
      <dgm:t>
        <a:bodyPr/>
        <a:lstStyle/>
        <a:p>
          <a:endParaRPr lang="en-AU"/>
        </a:p>
      </dgm:t>
    </dgm:pt>
    <dgm:pt modelId="{24A1F7C1-F395-4DF8-B910-90F8B1B8F59F}" type="sibTrans" cxnId="{F3D8ACAA-FC91-4E5C-81E5-5ADBA636D7EB}">
      <dgm:prSet/>
      <dgm:spPr/>
      <dgm:t>
        <a:bodyPr/>
        <a:lstStyle/>
        <a:p>
          <a:endParaRPr lang="en-AU"/>
        </a:p>
      </dgm:t>
    </dgm:pt>
    <dgm:pt modelId="{10DB0ACB-4F2C-44E3-A259-490509A87E8E}">
      <dgm:prSet phldrT="[Text]"/>
      <dgm:spPr/>
      <dgm:t>
        <a:bodyPr/>
        <a:lstStyle/>
        <a:p>
          <a:r>
            <a:rPr lang="en-AU" dirty="0" smtClean="0"/>
            <a:t>Feed them into Training and Learning System</a:t>
          </a:r>
          <a:endParaRPr lang="en-AU" dirty="0"/>
        </a:p>
      </dgm:t>
    </dgm:pt>
    <dgm:pt modelId="{8640A1FD-4114-43E1-968F-E84177544494}" type="parTrans" cxnId="{8B192935-692B-47A6-8B21-A665EB085530}">
      <dgm:prSet/>
      <dgm:spPr/>
      <dgm:t>
        <a:bodyPr/>
        <a:lstStyle/>
        <a:p>
          <a:endParaRPr lang="en-AU"/>
        </a:p>
      </dgm:t>
    </dgm:pt>
    <dgm:pt modelId="{64B35A1B-4FFC-4FBC-942D-D66061B51DBB}" type="sibTrans" cxnId="{8B192935-692B-47A6-8B21-A665EB085530}">
      <dgm:prSet/>
      <dgm:spPr/>
      <dgm:t>
        <a:bodyPr/>
        <a:lstStyle/>
        <a:p>
          <a:endParaRPr lang="en-AU"/>
        </a:p>
      </dgm:t>
    </dgm:pt>
    <dgm:pt modelId="{F3DE01BC-E9AD-49E3-BFF8-4C8871E855C3}">
      <dgm:prSet phldrT="[Text]"/>
      <dgm:spPr/>
      <dgm:t>
        <a:bodyPr/>
        <a:lstStyle/>
        <a:p>
          <a:r>
            <a:rPr lang="en-AU" dirty="0" smtClean="0"/>
            <a:t>Make Predictions</a:t>
          </a:r>
          <a:endParaRPr lang="en-AU" dirty="0"/>
        </a:p>
      </dgm:t>
    </dgm:pt>
    <dgm:pt modelId="{14DBFEF7-CBBF-482A-B027-265762D6FA16}" type="parTrans" cxnId="{347C50D0-46D7-415F-BF55-D6BC5D4F828D}">
      <dgm:prSet/>
      <dgm:spPr/>
      <dgm:t>
        <a:bodyPr/>
        <a:lstStyle/>
        <a:p>
          <a:endParaRPr lang="en-AU"/>
        </a:p>
      </dgm:t>
    </dgm:pt>
    <dgm:pt modelId="{D95B84A9-8D19-4915-96B6-84B38A26ADA1}" type="sibTrans" cxnId="{347C50D0-46D7-415F-BF55-D6BC5D4F828D}">
      <dgm:prSet/>
      <dgm:spPr/>
      <dgm:t>
        <a:bodyPr/>
        <a:lstStyle/>
        <a:p>
          <a:endParaRPr lang="en-AU"/>
        </a:p>
      </dgm:t>
    </dgm:pt>
    <dgm:pt modelId="{196F6CA1-85C1-4864-817B-9E955D7F1304}">
      <dgm:prSet phldrT="[Text]"/>
      <dgm:spPr/>
      <dgm:t>
        <a:bodyPr/>
        <a:lstStyle/>
        <a:p>
          <a:r>
            <a:rPr lang="en-AU" dirty="0" smtClean="0"/>
            <a:t>Convert RGB (0-255) to Grayscale Images (0-1)</a:t>
          </a:r>
          <a:endParaRPr lang="en-AU" dirty="0"/>
        </a:p>
      </dgm:t>
    </dgm:pt>
    <dgm:pt modelId="{2D0DB194-CB64-4474-8684-51C53FDC2AD7}" type="parTrans" cxnId="{A9EBD1C3-3606-4DE6-B641-88DE58DB8346}">
      <dgm:prSet/>
      <dgm:spPr/>
      <dgm:t>
        <a:bodyPr/>
        <a:lstStyle/>
        <a:p>
          <a:endParaRPr lang="en-US"/>
        </a:p>
      </dgm:t>
    </dgm:pt>
    <dgm:pt modelId="{3E7111DD-C8AA-4865-9A3D-C17E165344D3}" type="sibTrans" cxnId="{A9EBD1C3-3606-4DE6-B641-88DE58DB8346}">
      <dgm:prSet/>
      <dgm:spPr/>
      <dgm:t>
        <a:bodyPr/>
        <a:lstStyle/>
        <a:p>
          <a:endParaRPr lang="en-US"/>
        </a:p>
      </dgm:t>
    </dgm:pt>
    <dgm:pt modelId="{48044B1E-A4DA-4C6B-B627-187B783CD14E}">
      <dgm:prSet phldrT="[Text]"/>
      <dgm:spPr/>
      <dgm:t>
        <a:bodyPr/>
        <a:lstStyle/>
        <a:p>
          <a:r>
            <a:rPr lang="en-AU" dirty="0" smtClean="0"/>
            <a:t>Load the video stream into Python software environment</a:t>
          </a:r>
          <a:endParaRPr lang="en-AU" dirty="0"/>
        </a:p>
      </dgm:t>
    </dgm:pt>
    <dgm:pt modelId="{167F5520-E39A-4840-AE1B-4631F0475449}" type="parTrans" cxnId="{08AD0F08-1562-4C6C-B22F-6A08AAA2D356}">
      <dgm:prSet/>
      <dgm:spPr/>
      <dgm:t>
        <a:bodyPr/>
        <a:lstStyle/>
        <a:p>
          <a:endParaRPr lang="en-US"/>
        </a:p>
      </dgm:t>
    </dgm:pt>
    <dgm:pt modelId="{1589CA49-D73C-4A14-B8C7-9627580FE541}" type="sibTrans" cxnId="{08AD0F08-1562-4C6C-B22F-6A08AAA2D356}">
      <dgm:prSet/>
      <dgm:spPr/>
      <dgm:t>
        <a:bodyPr/>
        <a:lstStyle/>
        <a:p>
          <a:endParaRPr lang="en-US"/>
        </a:p>
      </dgm:t>
    </dgm:pt>
    <dgm:pt modelId="{246F5905-087D-4F16-A070-29C1C3409529}">
      <dgm:prSet phldrT="[Text]"/>
      <dgm:spPr/>
      <dgm:t>
        <a:bodyPr/>
        <a:lstStyle/>
        <a:p>
          <a:r>
            <a:rPr lang="en-AU" dirty="0" smtClean="0"/>
            <a:t>Still the pattern is sparse Matrix of 0 and 1</a:t>
          </a:r>
          <a:endParaRPr lang="en-AU" dirty="0"/>
        </a:p>
      </dgm:t>
    </dgm:pt>
    <dgm:pt modelId="{132B84B0-E8F1-4CAE-9A22-199827D7FBDD}" type="parTrans" cxnId="{7C355108-EA1C-4AA7-964F-78357DE700DE}">
      <dgm:prSet/>
      <dgm:spPr/>
      <dgm:t>
        <a:bodyPr/>
        <a:lstStyle/>
        <a:p>
          <a:endParaRPr lang="en-US"/>
        </a:p>
      </dgm:t>
    </dgm:pt>
    <dgm:pt modelId="{BE7013E1-9034-4A99-B7FB-B96E54B5FCED}" type="sibTrans" cxnId="{7C355108-EA1C-4AA7-964F-78357DE700DE}">
      <dgm:prSet/>
      <dgm:spPr/>
      <dgm:t>
        <a:bodyPr/>
        <a:lstStyle/>
        <a:p>
          <a:endParaRPr lang="en-US"/>
        </a:p>
      </dgm:t>
    </dgm:pt>
    <dgm:pt modelId="{152992FE-04EC-4A9D-9C6F-B6E431AECAD2}">
      <dgm:prSet phldrT="[Text]"/>
      <dgm:spPr/>
      <dgm:t>
        <a:bodyPr/>
        <a:lstStyle/>
        <a:p>
          <a:r>
            <a:rPr lang="en-AU" dirty="0" smtClean="0"/>
            <a:t>Then, represents each frame as a one data point by taking the mean value of it.</a:t>
          </a:r>
          <a:endParaRPr lang="en-AU" dirty="0"/>
        </a:p>
      </dgm:t>
    </dgm:pt>
    <dgm:pt modelId="{FB23D02A-7EB5-4DA7-A3CD-70F4BF8418CB}" type="parTrans" cxnId="{544E982F-2113-4279-8C11-0FF8BA469E01}">
      <dgm:prSet/>
      <dgm:spPr/>
      <dgm:t>
        <a:bodyPr/>
        <a:lstStyle/>
        <a:p>
          <a:endParaRPr lang="en-US"/>
        </a:p>
      </dgm:t>
    </dgm:pt>
    <dgm:pt modelId="{7350BB2D-B462-477F-8B9D-F6E6E86E9FD0}" type="sibTrans" cxnId="{544E982F-2113-4279-8C11-0FF8BA469E01}">
      <dgm:prSet/>
      <dgm:spPr/>
      <dgm:t>
        <a:bodyPr/>
        <a:lstStyle/>
        <a:p>
          <a:endParaRPr lang="en-US"/>
        </a:p>
      </dgm:t>
    </dgm:pt>
    <dgm:pt modelId="{161FFE59-5C18-4CDA-9423-6FB29F73DFF3}">
      <dgm:prSet phldrT="[Text]"/>
      <dgm:spPr/>
      <dgm:t>
        <a:bodyPr/>
        <a:lstStyle/>
        <a:p>
          <a:r>
            <a:rPr lang="en-AU" dirty="0" smtClean="0"/>
            <a:t>Apply frequency based filter to identify critical events. </a:t>
          </a:r>
          <a:endParaRPr lang="en-AU" dirty="0"/>
        </a:p>
      </dgm:t>
    </dgm:pt>
    <dgm:pt modelId="{E8B66D91-696B-460A-A564-D44E9E6A4DBC}" type="parTrans" cxnId="{57846EFA-B457-4FF4-88C2-C3A4DD6EB352}">
      <dgm:prSet/>
      <dgm:spPr/>
      <dgm:t>
        <a:bodyPr/>
        <a:lstStyle/>
        <a:p>
          <a:endParaRPr lang="en-US"/>
        </a:p>
      </dgm:t>
    </dgm:pt>
    <dgm:pt modelId="{E58C1D83-9FEA-4007-85DB-E2290EFBF6EC}" type="sibTrans" cxnId="{57846EFA-B457-4FF4-88C2-C3A4DD6EB352}">
      <dgm:prSet/>
      <dgm:spPr/>
      <dgm:t>
        <a:bodyPr/>
        <a:lstStyle/>
        <a:p>
          <a:endParaRPr lang="en-US"/>
        </a:p>
      </dgm:t>
    </dgm:pt>
    <dgm:pt modelId="{6140FA4A-9918-4DDE-9EBC-F51B88051D11}">
      <dgm:prSet phldrT="[Text]"/>
      <dgm:spPr/>
      <dgm:t>
        <a:bodyPr/>
        <a:lstStyle/>
        <a:p>
          <a:r>
            <a:rPr lang="en-AU" dirty="0" smtClean="0"/>
            <a:t>Apply PCA based Algorithm (New) to predict the potential crisis </a:t>
          </a:r>
          <a:endParaRPr lang="en-AU" dirty="0"/>
        </a:p>
      </dgm:t>
    </dgm:pt>
    <dgm:pt modelId="{9A843857-38E7-4D65-BF9D-3D657ABBCB24}" type="parTrans" cxnId="{A5E5605E-BEB1-46B7-9039-8ED6579A895D}">
      <dgm:prSet/>
      <dgm:spPr/>
      <dgm:t>
        <a:bodyPr/>
        <a:lstStyle/>
        <a:p>
          <a:endParaRPr lang="en-US"/>
        </a:p>
      </dgm:t>
    </dgm:pt>
    <dgm:pt modelId="{E71BF6DC-12ED-47C2-AF7F-544E4F88EE69}" type="sibTrans" cxnId="{A5E5605E-BEB1-46B7-9039-8ED6579A895D}">
      <dgm:prSet/>
      <dgm:spPr/>
      <dgm:t>
        <a:bodyPr/>
        <a:lstStyle/>
        <a:p>
          <a:endParaRPr lang="en-US"/>
        </a:p>
      </dgm:t>
    </dgm:pt>
    <dgm:pt modelId="{7872B9DE-3618-41C9-A732-AF85EEDBB8C0}">
      <dgm:prSet phldrT="[Text]"/>
      <dgm:spPr/>
      <dgm:t>
        <a:bodyPr/>
        <a:lstStyle/>
        <a:p>
          <a:r>
            <a:rPr lang="en-AU" dirty="0" smtClean="0"/>
            <a:t>Currently indicates abnormalities in Red colour. Otherwise in Green colour</a:t>
          </a:r>
          <a:endParaRPr lang="en-AU" dirty="0"/>
        </a:p>
      </dgm:t>
    </dgm:pt>
    <dgm:pt modelId="{A7CB7BFD-4C98-44E7-AE77-C46CB326FD89}" type="parTrans" cxnId="{14B56C57-CDA6-4717-8023-64E49D7B0775}">
      <dgm:prSet/>
      <dgm:spPr/>
      <dgm:t>
        <a:bodyPr/>
        <a:lstStyle/>
        <a:p>
          <a:endParaRPr lang="en-US"/>
        </a:p>
      </dgm:t>
    </dgm:pt>
    <dgm:pt modelId="{3C4DB393-849E-45FD-B0E4-18FF0FEADA20}" type="sibTrans" cxnId="{14B56C57-CDA6-4717-8023-64E49D7B0775}">
      <dgm:prSet/>
      <dgm:spPr/>
      <dgm:t>
        <a:bodyPr/>
        <a:lstStyle/>
        <a:p>
          <a:endParaRPr lang="en-US"/>
        </a:p>
      </dgm:t>
    </dgm:pt>
    <dgm:pt modelId="{8038AF44-CF47-45E4-BA3C-C89DD14CF0C5}">
      <dgm:prSet phldrT="[Text]"/>
      <dgm:spPr/>
      <dgm:t>
        <a:bodyPr/>
        <a:lstStyle/>
        <a:p>
          <a:r>
            <a:rPr lang="en-AU" dirty="0" smtClean="0"/>
            <a:t>In future, it can propose possible treatments through Game Theory.</a:t>
          </a:r>
          <a:endParaRPr lang="en-AU" dirty="0"/>
        </a:p>
      </dgm:t>
    </dgm:pt>
    <dgm:pt modelId="{F4181826-5395-4A01-B5D8-2F33430BF9E2}" type="parTrans" cxnId="{1571406B-3B57-4F9E-829E-EAC9574D9BCA}">
      <dgm:prSet/>
      <dgm:spPr/>
      <dgm:t>
        <a:bodyPr/>
        <a:lstStyle/>
        <a:p>
          <a:endParaRPr lang="en-US"/>
        </a:p>
      </dgm:t>
    </dgm:pt>
    <dgm:pt modelId="{0BA077F1-A7FD-4F63-B10D-B3CA4924223F}" type="sibTrans" cxnId="{1571406B-3B57-4F9E-829E-EAC9574D9BCA}">
      <dgm:prSet/>
      <dgm:spPr/>
      <dgm:t>
        <a:bodyPr/>
        <a:lstStyle/>
        <a:p>
          <a:endParaRPr lang="en-US"/>
        </a:p>
      </dgm:t>
    </dgm:pt>
    <dgm:pt modelId="{62582FCF-CB96-4A60-854B-18BFC5AE5CD8}">
      <dgm:prSet phldrT="[Text]"/>
      <dgm:spPr/>
      <dgm:t>
        <a:bodyPr/>
        <a:lstStyle/>
        <a:p>
          <a:endParaRPr lang="en-AU" dirty="0"/>
        </a:p>
      </dgm:t>
    </dgm:pt>
    <dgm:pt modelId="{26FA1D2D-12BB-48AF-8F30-042858CFD366}" type="parTrans" cxnId="{D6C8BBEE-2319-4F0D-A6FE-0A37CB8C1A61}">
      <dgm:prSet/>
      <dgm:spPr/>
      <dgm:t>
        <a:bodyPr/>
        <a:lstStyle/>
        <a:p>
          <a:endParaRPr lang="en-US"/>
        </a:p>
      </dgm:t>
    </dgm:pt>
    <dgm:pt modelId="{23E1529D-5A5E-464B-BFAB-C6CE2EE7FEDD}" type="sibTrans" cxnId="{D6C8BBEE-2319-4F0D-A6FE-0A37CB8C1A61}">
      <dgm:prSet/>
      <dgm:spPr/>
      <dgm:t>
        <a:bodyPr/>
        <a:lstStyle/>
        <a:p>
          <a:endParaRPr lang="en-US"/>
        </a:p>
      </dgm:t>
    </dgm:pt>
    <dgm:pt modelId="{BC9961F7-CA21-42BF-B9DA-66827B275EC4}">
      <dgm:prSet phldrT="[Text]"/>
      <dgm:spPr/>
      <dgm:t>
        <a:bodyPr/>
        <a:lstStyle/>
        <a:p>
          <a:r>
            <a:rPr lang="en-AU" dirty="0" smtClean="0"/>
            <a:t>Value 1 means white pattern and 0 means dark background</a:t>
          </a:r>
          <a:endParaRPr lang="en-AU" dirty="0"/>
        </a:p>
      </dgm:t>
    </dgm:pt>
    <dgm:pt modelId="{2E37960A-5269-4B8A-92EF-1A67756CB3E5}" type="parTrans" cxnId="{4C0C4639-DD7C-449D-BD32-3F3706E1E5AD}">
      <dgm:prSet/>
      <dgm:spPr/>
      <dgm:t>
        <a:bodyPr/>
        <a:lstStyle/>
        <a:p>
          <a:endParaRPr lang="en-US"/>
        </a:p>
      </dgm:t>
    </dgm:pt>
    <dgm:pt modelId="{F5C50162-381B-41F3-95E0-8DCCB424CCEF}" type="sibTrans" cxnId="{4C0C4639-DD7C-449D-BD32-3F3706E1E5AD}">
      <dgm:prSet/>
      <dgm:spPr/>
      <dgm:t>
        <a:bodyPr/>
        <a:lstStyle/>
        <a:p>
          <a:endParaRPr lang="en-US"/>
        </a:p>
      </dgm:t>
    </dgm:pt>
    <dgm:pt modelId="{E1E8EF5A-8B01-4CA5-86A3-49C1500FB306}">
      <dgm:prSet phldrT="[Text]"/>
      <dgm:spPr/>
      <dgm:t>
        <a:bodyPr/>
        <a:lstStyle/>
        <a:p>
          <a:r>
            <a:rPr lang="en-AU" dirty="0" smtClean="0"/>
            <a:t>Apply Image Analysis algorithm to reduce the noise (ex: Gaussian Blur)</a:t>
          </a:r>
          <a:endParaRPr lang="en-AU" dirty="0"/>
        </a:p>
      </dgm:t>
    </dgm:pt>
    <dgm:pt modelId="{9774AFBE-8D60-4F1B-AF66-058E277AFCA4}" type="parTrans" cxnId="{5303EE69-5440-4738-AA93-403836116181}">
      <dgm:prSet/>
      <dgm:spPr/>
      <dgm:t>
        <a:bodyPr/>
        <a:lstStyle/>
        <a:p>
          <a:endParaRPr lang="en-US"/>
        </a:p>
      </dgm:t>
    </dgm:pt>
    <dgm:pt modelId="{43E9DF58-2325-42B2-A0D2-FF89FF651A8E}" type="sibTrans" cxnId="{5303EE69-5440-4738-AA93-403836116181}">
      <dgm:prSet/>
      <dgm:spPr/>
      <dgm:t>
        <a:bodyPr/>
        <a:lstStyle/>
        <a:p>
          <a:endParaRPr lang="en-US"/>
        </a:p>
      </dgm:t>
    </dgm:pt>
    <dgm:pt modelId="{20D4C637-F3FA-4767-B6F8-01E524599C27}">
      <dgm:prSet phldrT="[Text]"/>
      <dgm:spPr/>
      <dgm:t>
        <a:bodyPr/>
        <a:lstStyle/>
        <a:p>
          <a:r>
            <a:rPr lang="en-AU" dirty="0" smtClean="0"/>
            <a:t>Take the index values and normalize them between 0 and 100</a:t>
          </a:r>
          <a:endParaRPr lang="en-AU" dirty="0"/>
        </a:p>
      </dgm:t>
    </dgm:pt>
    <dgm:pt modelId="{C576C867-1A20-4FDB-9882-A59FBDEEFD5B}" type="parTrans" cxnId="{F00360ED-518A-433A-9D39-1AE872F6A112}">
      <dgm:prSet/>
      <dgm:spPr/>
      <dgm:t>
        <a:bodyPr/>
        <a:lstStyle/>
        <a:p>
          <a:endParaRPr lang="en-US"/>
        </a:p>
      </dgm:t>
    </dgm:pt>
    <dgm:pt modelId="{3B67F6E8-3982-4321-8548-FC135D3AD2B4}" type="sibTrans" cxnId="{F00360ED-518A-433A-9D39-1AE872F6A112}">
      <dgm:prSet/>
      <dgm:spPr/>
      <dgm:t>
        <a:bodyPr/>
        <a:lstStyle/>
        <a:p>
          <a:endParaRPr lang="en-US"/>
        </a:p>
      </dgm:t>
    </dgm:pt>
    <dgm:pt modelId="{2F5D7269-D220-4949-AC07-2655E3ADF334}">
      <dgm:prSet phldrT="[Text]"/>
      <dgm:spPr/>
      <dgm:t>
        <a:bodyPr/>
        <a:lstStyle/>
        <a:p>
          <a:r>
            <a:rPr lang="en-AU" dirty="0" smtClean="0"/>
            <a:t>Then, convert into a new data sequence</a:t>
          </a:r>
          <a:endParaRPr lang="en-AU" dirty="0"/>
        </a:p>
      </dgm:t>
    </dgm:pt>
    <dgm:pt modelId="{6DBC0A5C-CA9A-4481-AB93-5AAAB5A6F5A0}" type="parTrans" cxnId="{8D8F376F-8523-46E4-B196-85ED778F3B2C}">
      <dgm:prSet/>
      <dgm:spPr/>
      <dgm:t>
        <a:bodyPr/>
        <a:lstStyle/>
        <a:p>
          <a:endParaRPr lang="en-US"/>
        </a:p>
      </dgm:t>
    </dgm:pt>
    <dgm:pt modelId="{53025D88-5B21-474A-8FB4-D9019503A9D1}" type="sibTrans" cxnId="{8D8F376F-8523-46E4-B196-85ED778F3B2C}">
      <dgm:prSet/>
      <dgm:spPr/>
      <dgm:t>
        <a:bodyPr/>
        <a:lstStyle/>
        <a:p>
          <a:endParaRPr lang="en-US"/>
        </a:p>
      </dgm:t>
    </dgm:pt>
    <dgm:pt modelId="{4562DDF4-25C7-41A2-BD56-B31BF05D4F5A}" type="pres">
      <dgm:prSet presAssocID="{DBCC6B6B-D98E-4EA4-B5CD-58DE81F0E47C}" presName="Name0" presStyleCnt="0">
        <dgm:presLayoutVars>
          <dgm:dir/>
          <dgm:animLvl val="lvl"/>
          <dgm:resizeHandles/>
        </dgm:presLayoutVars>
      </dgm:prSet>
      <dgm:spPr/>
    </dgm:pt>
    <dgm:pt modelId="{823112F5-3706-4082-81E8-158773679459}" type="pres">
      <dgm:prSet presAssocID="{42EFDEF0-7921-414C-83D5-4F14663B4E61}" presName="linNode" presStyleCnt="0"/>
      <dgm:spPr/>
    </dgm:pt>
    <dgm:pt modelId="{E023B56D-B25C-426D-AAB3-C2F796C07B0D}" type="pres">
      <dgm:prSet presAssocID="{42EFDEF0-7921-414C-83D5-4F14663B4E61}" presName="parent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FF6950-1519-4610-9A26-B0436503D49B}" type="pres">
      <dgm:prSet presAssocID="{42EFDEF0-7921-414C-83D5-4F14663B4E61}" presName="childShp" presStyleLbl="b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D5B4F-5D62-4BEF-B691-62916EC66CA7}" type="pres">
      <dgm:prSet presAssocID="{486873CE-428C-4130-8509-C0FF7BDC0AA4}" presName="spacing" presStyleCnt="0"/>
      <dgm:spPr/>
    </dgm:pt>
    <dgm:pt modelId="{016710AD-2720-4269-A41B-5E58544A5E07}" type="pres">
      <dgm:prSet presAssocID="{32FD13CA-04BB-4A0F-868B-9E687E4D5761}" presName="linNode" presStyleCnt="0"/>
      <dgm:spPr/>
    </dgm:pt>
    <dgm:pt modelId="{F4C6775A-6C1B-4AC1-BA82-322EF9F530A0}" type="pres">
      <dgm:prSet presAssocID="{32FD13CA-04BB-4A0F-868B-9E687E4D5761}" presName="parent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D3D35-0156-40D8-A338-C5EFDAABB46D}" type="pres">
      <dgm:prSet presAssocID="{32FD13CA-04BB-4A0F-868B-9E687E4D5761}" presName="childShp" presStyleLbl="b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91405-BD93-4519-8D00-D63ABC0D5F8A}" type="pres">
      <dgm:prSet presAssocID="{ED9F9950-A615-4B97-9678-79962FD93CE9}" presName="spacing" presStyleCnt="0"/>
      <dgm:spPr/>
    </dgm:pt>
    <dgm:pt modelId="{8E4372B8-99BD-4FA8-9387-94BCE10F2479}" type="pres">
      <dgm:prSet presAssocID="{7F7E8E1F-1014-47CD-B654-15CB3259956F}" presName="linNode" presStyleCnt="0"/>
      <dgm:spPr/>
    </dgm:pt>
    <dgm:pt modelId="{8292EEF5-771C-42E0-AD6E-FD802760FFC7}" type="pres">
      <dgm:prSet presAssocID="{7F7E8E1F-1014-47CD-B654-15CB3259956F}" presName="parent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5638B2-DC65-4B56-A08B-38F7270D7E02}" type="pres">
      <dgm:prSet presAssocID="{7F7E8E1F-1014-47CD-B654-15CB3259956F}" presName="childShp" presStyleLbl="b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2DC81A-7696-490E-BBB6-383C376DBA1C}" type="pres">
      <dgm:prSet presAssocID="{73DCC495-7B0E-49B3-BA9D-D29B774F884B}" presName="spacing" presStyleCnt="0"/>
      <dgm:spPr/>
    </dgm:pt>
    <dgm:pt modelId="{B33122D6-615F-498D-8963-EE41EC587FCE}" type="pres">
      <dgm:prSet presAssocID="{1F4C50E4-6000-4F61-A587-F0C59383BE99}" presName="linNode" presStyleCnt="0"/>
      <dgm:spPr/>
    </dgm:pt>
    <dgm:pt modelId="{988EE116-1E1E-4049-9C2D-7E6FD1D0CDEE}" type="pres">
      <dgm:prSet presAssocID="{1F4C50E4-6000-4F61-A587-F0C59383BE99}" presName="parent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E897F2-62A6-4D28-B4B5-9B6E5E988A15}" type="pres">
      <dgm:prSet presAssocID="{1F4C50E4-6000-4F61-A587-F0C59383BE99}" presName="childShp" presStyleLbl="b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10CB68-9A56-4666-BB70-B02F7C86FDA7}" type="pres">
      <dgm:prSet presAssocID="{24A1F7C1-F395-4DF8-B910-90F8B1B8F59F}" presName="spacing" presStyleCnt="0"/>
      <dgm:spPr/>
    </dgm:pt>
    <dgm:pt modelId="{C19B8659-F293-4EC2-9DE3-FB09B5DCC474}" type="pres">
      <dgm:prSet presAssocID="{10DB0ACB-4F2C-44E3-A259-490509A87E8E}" presName="linNode" presStyleCnt="0"/>
      <dgm:spPr/>
    </dgm:pt>
    <dgm:pt modelId="{24AFE170-1FEC-41CE-ADF3-69702C41258D}" type="pres">
      <dgm:prSet presAssocID="{10DB0ACB-4F2C-44E3-A259-490509A87E8E}" presName="parent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A66C71-4D0C-47D6-AE54-0C7F295DF183}" type="pres">
      <dgm:prSet presAssocID="{10DB0ACB-4F2C-44E3-A259-490509A87E8E}" presName="childShp" presStyleLbl="b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41496-132F-452E-B94B-64775CF96EA9}" type="pres">
      <dgm:prSet presAssocID="{64B35A1B-4FFC-4FBC-942D-D66061B51DBB}" presName="spacing" presStyleCnt="0"/>
      <dgm:spPr/>
    </dgm:pt>
    <dgm:pt modelId="{8E129B27-9304-4549-B02D-C4E27B20B47B}" type="pres">
      <dgm:prSet presAssocID="{F3DE01BC-E9AD-49E3-BFF8-4C8871E855C3}" presName="linNode" presStyleCnt="0"/>
      <dgm:spPr/>
    </dgm:pt>
    <dgm:pt modelId="{DA9AF883-C0B0-4B3D-9EAE-2023AD61E60C}" type="pres">
      <dgm:prSet presAssocID="{F3DE01BC-E9AD-49E3-BFF8-4C8871E855C3}" presName="parent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66E07D-F39F-4197-99A8-F8C11781FAC0}" type="pres">
      <dgm:prSet presAssocID="{F3DE01BC-E9AD-49E3-BFF8-4C8871E855C3}" presName="childShp" presStyleLbl="bg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ABC215-A7C6-40F1-A03D-664F6954C932}" type="presOf" srcId="{196F6CA1-85C1-4864-817B-9E955D7F1304}" destId="{753D3D35-0156-40D8-A338-C5EFDAABB46D}" srcOrd="0" destOrd="0" presId="urn:microsoft.com/office/officeart/2005/8/layout/vList6"/>
    <dgm:cxn modelId="{EF29DA48-AC3B-4392-8C33-D5DBE1FE16FD}" type="presOf" srcId="{8038AF44-CF47-45E4-BA3C-C89DD14CF0C5}" destId="{5EA66C71-4D0C-47D6-AE54-0C7F295DF183}" srcOrd="0" destOrd="2" presId="urn:microsoft.com/office/officeart/2005/8/layout/vList6"/>
    <dgm:cxn modelId="{08AD0F08-1562-4C6C-B22F-6A08AAA2D356}" srcId="{42EFDEF0-7921-414C-83D5-4F14663B4E61}" destId="{48044B1E-A4DA-4C6B-B627-187B783CD14E}" srcOrd="0" destOrd="0" parTransId="{167F5520-E39A-4840-AE1B-4631F0475449}" sibTransId="{1589CA49-D73C-4A14-B8C7-9627580FE541}"/>
    <dgm:cxn modelId="{46A2594F-0C12-4B18-A19F-AB1778358FF3}" type="presOf" srcId="{1F4C50E4-6000-4F61-A587-F0C59383BE99}" destId="{988EE116-1E1E-4049-9C2D-7E6FD1D0CDEE}" srcOrd="0" destOrd="0" presId="urn:microsoft.com/office/officeart/2005/8/layout/vList6"/>
    <dgm:cxn modelId="{8D8F376F-8523-46E4-B196-85ED778F3B2C}" srcId="{1F4C50E4-6000-4F61-A587-F0C59383BE99}" destId="{2F5D7269-D220-4949-AC07-2655E3ADF334}" srcOrd="1" destOrd="0" parTransId="{6DBC0A5C-CA9A-4481-AB93-5AAAB5A6F5A0}" sibTransId="{53025D88-5B21-474A-8FB4-D9019503A9D1}"/>
    <dgm:cxn modelId="{347C50D0-46D7-415F-BF55-D6BC5D4F828D}" srcId="{DBCC6B6B-D98E-4EA4-B5CD-58DE81F0E47C}" destId="{F3DE01BC-E9AD-49E3-BFF8-4C8871E855C3}" srcOrd="5" destOrd="0" parTransId="{14DBFEF7-CBBF-482A-B027-265762D6FA16}" sibTransId="{D95B84A9-8D19-4915-96B6-84B38A26ADA1}"/>
    <dgm:cxn modelId="{BE7F5CC8-DD64-4A3F-BA62-F831CE0FAEBC}" type="presOf" srcId="{2F5D7269-D220-4949-AC07-2655E3ADF334}" destId="{A6E897F2-62A6-4D28-B4B5-9B6E5E988A15}" srcOrd="0" destOrd="1" presId="urn:microsoft.com/office/officeart/2005/8/layout/vList6"/>
    <dgm:cxn modelId="{87A6282B-0758-4342-9F6E-94D9712526A1}" type="presOf" srcId="{F3DE01BC-E9AD-49E3-BFF8-4C8871E855C3}" destId="{DA9AF883-C0B0-4B3D-9EAE-2023AD61E60C}" srcOrd="0" destOrd="0" presId="urn:microsoft.com/office/officeart/2005/8/layout/vList6"/>
    <dgm:cxn modelId="{F537D5C1-8C8F-4F8A-8FCB-6F1854C5736B}" type="presOf" srcId="{42EFDEF0-7921-414C-83D5-4F14663B4E61}" destId="{E023B56D-B25C-426D-AAB3-C2F796C07B0D}" srcOrd="0" destOrd="0" presId="urn:microsoft.com/office/officeart/2005/8/layout/vList6"/>
    <dgm:cxn modelId="{8B192935-692B-47A6-8B21-A665EB085530}" srcId="{DBCC6B6B-D98E-4EA4-B5CD-58DE81F0E47C}" destId="{10DB0ACB-4F2C-44E3-A259-490509A87E8E}" srcOrd="4" destOrd="0" parTransId="{8640A1FD-4114-43E1-968F-E84177544494}" sibTransId="{64B35A1B-4FFC-4FBC-942D-D66061B51DBB}"/>
    <dgm:cxn modelId="{1571406B-3B57-4F9E-829E-EAC9574D9BCA}" srcId="{10DB0ACB-4F2C-44E3-A259-490509A87E8E}" destId="{8038AF44-CF47-45E4-BA3C-C89DD14CF0C5}" srcOrd="2" destOrd="0" parTransId="{F4181826-5395-4A01-B5D8-2F33430BF9E2}" sibTransId="{0BA077F1-A7FD-4F63-B10D-B3CA4924223F}"/>
    <dgm:cxn modelId="{F3D8ACAA-FC91-4E5C-81E5-5ADBA636D7EB}" srcId="{DBCC6B6B-D98E-4EA4-B5CD-58DE81F0E47C}" destId="{1F4C50E4-6000-4F61-A587-F0C59383BE99}" srcOrd="3" destOrd="0" parTransId="{DBB6EA05-A9B1-4750-BF97-51BA1895B8D5}" sibTransId="{24A1F7C1-F395-4DF8-B910-90F8B1B8F59F}"/>
    <dgm:cxn modelId="{E21755E0-E02C-4A8B-8874-160BDACF03C2}" type="presOf" srcId="{62582FCF-CB96-4A60-854B-18BFC5AE5CD8}" destId="{995638B2-DC65-4B56-A08B-38F7270D7E02}" srcOrd="0" destOrd="2" presId="urn:microsoft.com/office/officeart/2005/8/layout/vList6"/>
    <dgm:cxn modelId="{A9EBD1C3-3606-4DE6-B641-88DE58DB8346}" srcId="{32FD13CA-04BB-4A0F-868B-9E687E4D5761}" destId="{196F6CA1-85C1-4864-817B-9E955D7F1304}" srcOrd="0" destOrd="0" parTransId="{2D0DB194-CB64-4474-8684-51C53FDC2AD7}" sibTransId="{3E7111DD-C8AA-4865-9A3D-C17E165344D3}"/>
    <dgm:cxn modelId="{681F1E42-4840-4B62-9CB7-F12F413EC02B}" type="presOf" srcId="{246F5905-087D-4F16-A070-29C1C3409529}" destId="{995638B2-DC65-4B56-A08B-38F7270D7E02}" srcOrd="0" destOrd="0" presId="urn:microsoft.com/office/officeart/2005/8/layout/vList6"/>
    <dgm:cxn modelId="{83A61193-3C2E-43F2-94F3-6EB646428CBF}" type="presOf" srcId="{32FD13CA-04BB-4A0F-868B-9E687E4D5761}" destId="{F4C6775A-6C1B-4AC1-BA82-322EF9F530A0}" srcOrd="0" destOrd="0" presId="urn:microsoft.com/office/officeart/2005/8/layout/vList6"/>
    <dgm:cxn modelId="{0C242605-4EC0-403F-8059-0975EFEC0C0F}" srcId="{DBCC6B6B-D98E-4EA4-B5CD-58DE81F0E47C}" destId="{32FD13CA-04BB-4A0F-868B-9E687E4D5761}" srcOrd="1" destOrd="0" parTransId="{F0C19FFF-E4CF-4E83-9892-BBA15988E7EC}" sibTransId="{ED9F9950-A615-4B97-9678-79962FD93CE9}"/>
    <dgm:cxn modelId="{2A463D55-B45F-40E0-84D5-B7F841F17B5F}" type="presOf" srcId="{20D4C637-F3FA-4767-B6F8-01E524599C27}" destId="{995638B2-DC65-4B56-A08B-38F7270D7E02}" srcOrd="0" destOrd="1" presId="urn:microsoft.com/office/officeart/2005/8/layout/vList6"/>
    <dgm:cxn modelId="{5303EE69-5440-4738-AA93-403836116181}" srcId="{32FD13CA-04BB-4A0F-868B-9E687E4D5761}" destId="{E1E8EF5A-8B01-4CA5-86A3-49C1500FB306}" srcOrd="1" destOrd="0" parTransId="{9774AFBE-8D60-4F1B-AF66-058E277AFCA4}" sibTransId="{43E9DF58-2325-42B2-A0D2-FF89FF651A8E}"/>
    <dgm:cxn modelId="{A5B0BEE8-D4BD-4E7E-BE71-5B1FB3DDF6AD}" type="presOf" srcId="{7F7E8E1F-1014-47CD-B654-15CB3259956F}" destId="{8292EEF5-771C-42E0-AD6E-FD802760FFC7}" srcOrd="0" destOrd="0" presId="urn:microsoft.com/office/officeart/2005/8/layout/vList6"/>
    <dgm:cxn modelId="{64B0CE30-B4A2-40C1-84C3-1B9D4FF369A9}" type="presOf" srcId="{10DB0ACB-4F2C-44E3-A259-490509A87E8E}" destId="{24AFE170-1FEC-41CE-ADF3-69702C41258D}" srcOrd="0" destOrd="0" presId="urn:microsoft.com/office/officeart/2005/8/layout/vList6"/>
    <dgm:cxn modelId="{5427211A-A3D1-4AD6-8A98-7D5C2BE164CF}" srcId="{DBCC6B6B-D98E-4EA4-B5CD-58DE81F0E47C}" destId="{7F7E8E1F-1014-47CD-B654-15CB3259956F}" srcOrd="2" destOrd="0" parTransId="{F1EA74D4-CCD9-429C-87DD-BF64AF1B9FFD}" sibTransId="{73DCC495-7B0E-49B3-BA9D-D29B774F884B}"/>
    <dgm:cxn modelId="{14B56C57-CDA6-4717-8023-64E49D7B0775}" srcId="{F3DE01BC-E9AD-49E3-BFF8-4C8871E855C3}" destId="{7872B9DE-3618-41C9-A732-AF85EEDBB8C0}" srcOrd="0" destOrd="0" parTransId="{A7CB7BFD-4C98-44E7-AE77-C46CB326FD89}" sibTransId="{3C4DB393-849E-45FD-B0E4-18FF0FEADA20}"/>
    <dgm:cxn modelId="{DDDD007D-58B5-4DE5-A0BB-4122758C28A9}" type="presOf" srcId="{6140FA4A-9918-4DDE-9EBC-F51B88051D11}" destId="{5EA66C71-4D0C-47D6-AE54-0C7F295DF183}" srcOrd="0" destOrd="1" presId="urn:microsoft.com/office/officeart/2005/8/layout/vList6"/>
    <dgm:cxn modelId="{544E982F-2113-4279-8C11-0FF8BA469E01}" srcId="{1F4C50E4-6000-4F61-A587-F0C59383BE99}" destId="{152992FE-04EC-4A9D-9C6F-B6E431AECAD2}" srcOrd="0" destOrd="0" parTransId="{FB23D02A-7EB5-4DA7-A3CD-70F4BF8418CB}" sibTransId="{7350BB2D-B462-477F-8B9D-F6E6E86E9FD0}"/>
    <dgm:cxn modelId="{458D2043-C6BD-4364-80A2-085150088B33}" type="presOf" srcId="{E1E8EF5A-8B01-4CA5-86A3-49C1500FB306}" destId="{753D3D35-0156-40D8-A338-C5EFDAABB46D}" srcOrd="0" destOrd="1" presId="urn:microsoft.com/office/officeart/2005/8/layout/vList6"/>
    <dgm:cxn modelId="{F00360ED-518A-433A-9D39-1AE872F6A112}" srcId="{7F7E8E1F-1014-47CD-B654-15CB3259956F}" destId="{20D4C637-F3FA-4767-B6F8-01E524599C27}" srcOrd="1" destOrd="0" parTransId="{C576C867-1A20-4FDB-9882-A59FBDEEFD5B}" sibTransId="{3B67F6E8-3982-4321-8548-FC135D3AD2B4}"/>
    <dgm:cxn modelId="{7C355108-EA1C-4AA7-964F-78357DE700DE}" srcId="{7F7E8E1F-1014-47CD-B654-15CB3259956F}" destId="{246F5905-087D-4F16-A070-29C1C3409529}" srcOrd="0" destOrd="0" parTransId="{132B84B0-E8F1-4CAE-9A22-199827D7FBDD}" sibTransId="{BE7013E1-9034-4A99-B7FB-B96E54B5FCED}"/>
    <dgm:cxn modelId="{0208DBDC-76C5-4B03-A2DF-EFFFC42896EE}" type="presOf" srcId="{7872B9DE-3618-41C9-A732-AF85EEDBB8C0}" destId="{8566E07D-F39F-4197-99A8-F8C11781FAC0}" srcOrd="0" destOrd="0" presId="urn:microsoft.com/office/officeart/2005/8/layout/vList6"/>
    <dgm:cxn modelId="{4E7D3CAD-0841-4E0A-BFC9-FA6C872867F5}" type="presOf" srcId="{161FFE59-5C18-4CDA-9423-6FB29F73DFF3}" destId="{5EA66C71-4D0C-47D6-AE54-0C7F295DF183}" srcOrd="0" destOrd="0" presId="urn:microsoft.com/office/officeart/2005/8/layout/vList6"/>
    <dgm:cxn modelId="{D7925F1F-B11D-4934-AD66-EC2C0BD2D639}" srcId="{DBCC6B6B-D98E-4EA4-B5CD-58DE81F0E47C}" destId="{42EFDEF0-7921-414C-83D5-4F14663B4E61}" srcOrd="0" destOrd="0" parTransId="{6089F1D5-34D1-4B18-B6DF-A048F55BB133}" sibTransId="{486873CE-428C-4130-8509-C0FF7BDC0AA4}"/>
    <dgm:cxn modelId="{4C0C4639-DD7C-449D-BD32-3F3706E1E5AD}" srcId="{32FD13CA-04BB-4A0F-868B-9E687E4D5761}" destId="{BC9961F7-CA21-42BF-B9DA-66827B275EC4}" srcOrd="2" destOrd="0" parTransId="{2E37960A-5269-4B8A-92EF-1A67756CB3E5}" sibTransId="{F5C50162-381B-41F3-95E0-8DCCB424CCEF}"/>
    <dgm:cxn modelId="{57846EFA-B457-4FF4-88C2-C3A4DD6EB352}" srcId="{10DB0ACB-4F2C-44E3-A259-490509A87E8E}" destId="{161FFE59-5C18-4CDA-9423-6FB29F73DFF3}" srcOrd="0" destOrd="0" parTransId="{E8B66D91-696B-460A-A564-D44E9E6A4DBC}" sibTransId="{E58C1D83-9FEA-4007-85DB-E2290EFBF6EC}"/>
    <dgm:cxn modelId="{BD383352-CB38-4068-8858-DD12E5106876}" type="presOf" srcId="{152992FE-04EC-4A9D-9C6F-B6E431AECAD2}" destId="{A6E897F2-62A6-4D28-B4B5-9B6E5E988A15}" srcOrd="0" destOrd="0" presId="urn:microsoft.com/office/officeart/2005/8/layout/vList6"/>
    <dgm:cxn modelId="{A052A723-E55C-42E6-ACA9-52150A7FA160}" type="presOf" srcId="{48044B1E-A4DA-4C6B-B627-187B783CD14E}" destId="{99FF6950-1519-4610-9A26-B0436503D49B}" srcOrd="0" destOrd="0" presId="urn:microsoft.com/office/officeart/2005/8/layout/vList6"/>
    <dgm:cxn modelId="{D6C8BBEE-2319-4F0D-A6FE-0A37CB8C1A61}" srcId="{7F7E8E1F-1014-47CD-B654-15CB3259956F}" destId="{62582FCF-CB96-4A60-854B-18BFC5AE5CD8}" srcOrd="2" destOrd="0" parTransId="{26FA1D2D-12BB-48AF-8F30-042858CFD366}" sibTransId="{23E1529D-5A5E-464B-BFAB-C6CE2EE7FEDD}"/>
    <dgm:cxn modelId="{B4A48400-7522-4D42-9B5A-36F05A7DEB5A}" type="presOf" srcId="{DBCC6B6B-D98E-4EA4-B5CD-58DE81F0E47C}" destId="{4562DDF4-25C7-41A2-BD56-B31BF05D4F5A}" srcOrd="0" destOrd="0" presId="urn:microsoft.com/office/officeart/2005/8/layout/vList6"/>
    <dgm:cxn modelId="{A5E5605E-BEB1-46B7-9039-8ED6579A895D}" srcId="{10DB0ACB-4F2C-44E3-A259-490509A87E8E}" destId="{6140FA4A-9918-4DDE-9EBC-F51B88051D11}" srcOrd="1" destOrd="0" parTransId="{9A843857-38E7-4D65-BF9D-3D657ABBCB24}" sibTransId="{E71BF6DC-12ED-47C2-AF7F-544E4F88EE69}"/>
    <dgm:cxn modelId="{D3B48FA8-2F75-4B94-B596-01F2ADAD4F57}" type="presOf" srcId="{BC9961F7-CA21-42BF-B9DA-66827B275EC4}" destId="{753D3D35-0156-40D8-A338-C5EFDAABB46D}" srcOrd="0" destOrd="2" presId="urn:microsoft.com/office/officeart/2005/8/layout/vList6"/>
    <dgm:cxn modelId="{0F5DDD28-6B5E-4752-9E08-81E7FD1A7BB1}" type="presParOf" srcId="{4562DDF4-25C7-41A2-BD56-B31BF05D4F5A}" destId="{823112F5-3706-4082-81E8-158773679459}" srcOrd="0" destOrd="0" presId="urn:microsoft.com/office/officeart/2005/8/layout/vList6"/>
    <dgm:cxn modelId="{7A5E9CFA-7698-4D77-8890-526CC1937BDF}" type="presParOf" srcId="{823112F5-3706-4082-81E8-158773679459}" destId="{E023B56D-B25C-426D-AAB3-C2F796C07B0D}" srcOrd="0" destOrd="0" presId="urn:microsoft.com/office/officeart/2005/8/layout/vList6"/>
    <dgm:cxn modelId="{55F02072-9036-479F-A9C9-F2063A66A4EB}" type="presParOf" srcId="{823112F5-3706-4082-81E8-158773679459}" destId="{99FF6950-1519-4610-9A26-B0436503D49B}" srcOrd="1" destOrd="0" presId="urn:microsoft.com/office/officeart/2005/8/layout/vList6"/>
    <dgm:cxn modelId="{78E691AB-0869-45A7-8387-CE97F4DCCB26}" type="presParOf" srcId="{4562DDF4-25C7-41A2-BD56-B31BF05D4F5A}" destId="{C9CD5B4F-5D62-4BEF-B691-62916EC66CA7}" srcOrd="1" destOrd="0" presId="urn:microsoft.com/office/officeart/2005/8/layout/vList6"/>
    <dgm:cxn modelId="{E8833491-D2CB-45FF-89FA-74B292EAEFCD}" type="presParOf" srcId="{4562DDF4-25C7-41A2-BD56-B31BF05D4F5A}" destId="{016710AD-2720-4269-A41B-5E58544A5E07}" srcOrd="2" destOrd="0" presId="urn:microsoft.com/office/officeart/2005/8/layout/vList6"/>
    <dgm:cxn modelId="{86BFAE28-59D4-436C-A080-752ED879548B}" type="presParOf" srcId="{016710AD-2720-4269-A41B-5E58544A5E07}" destId="{F4C6775A-6C1B-4AC1-BA82-322EF9F530A0}" srcOrd="0" destOrd="0" presId="urn:microsoft.com/office/officeart/2005/8/layout/vList6"/>
    <dgm:cxn modelId="{5CFE8D9A-359B-4C9A-BE13-7F774502495C}" type="presParOf" srcId="{016710AD-2720-4269-A41B-5E58544A5E07}" destId="{753D3D35-0156-40D8-A338-C5EFDAABB46D}" srcOrd="1" destOrd="0" presId="urn:microsoft.com/office/officeart/2005/8/layout/vList6"/>
    <dgm:cxn modelId="{957F9673-1EB0-43C8-9A40-7BC6A4258357}" type="presParOf" srcId="{4562DDF4-25C7-41A2-BD56-B31BF05D4F5A}" destId="{6C391405-BD93-4519-8D00-D63ABC0D5F8A}" srcOrd="3" destOrd="0" presId="urn:microsoft.com/office/officeart/2005/8/layout/vList6"/>
    <dgm:cxn modelId="{9C3E4A0A-6CA7-477E-82B7-4F9733C55B56}" type="presParOf" srcId="{4562DDF4-25C7-41A2-BD56-B31BF05D4F5A}" destId="{8E4372B8-99BD-4FA8-9387-94BCE10F2479}" srcOrd="4" destOrd="0" presId="urn:microsoft.com/office/officeart/2005/8/layout/vList6"/>
    <dgm:cxn modelId="{93A712C3-31FF-401E-B19B-A41B6A6403E5}" type="presParOf" srcId="{8E4372B8-99BD-4FA8-9387-94BCE10F2479}" destId="{8292EEF5-771C-42E0-AD6E-FD802760FFC7}" srcOrd="0" destOrd="0" presId="urn:microsoft.com/office/officeart/2005/8/layout/vList6"/>
    <dgm:cxn modelId="{0A807EF1-9E87-4A47-943A-93532110867F}" type="presParOf" srcId="{8E4372B8-99BD-4FA8-9387-94BCE10F2479}" destId="{995638B2-DC65-4B56-A08B-38F7270D7E02}" srcOrd="1" destOrd="0" presId="urn:microsoft.com/office/officeart/2005/8/layout/vList6"/>
    <dgm:cxn modelId="{54526AEA-992F-405F-8690-09291B5D6615}" type="presParOf" srcId="{4562DDF4-25C7-41A2-BD56-B31BF05D4F5A}" destId="{E72DC81A-7696-490E-BBB6-383C376DBA1C}" srcOrd="5" destOrd="0" presId="urn:microsoft.com/office/officeart/2005/8/layout/vList6"/>
    <dgm:cxn modelId="{3D6F1B8C-0004-45BA-9500-5852D174B3D7}" type="presParOf" srcId="{4562DDF4-25C7-41A2-BD56-B31BF05D4F5A}" destId="{B33122D6-615F-498D-8963-EE41EC587FCE}" srcOrd="6" destOrd="0" presId="urn:microsoft.com/office/officeart/2005/8/layout/vList6"/>
    <dgm:cxn modelId="{1FB08A41-3812-4222-836F-A2A3BEC2145C}" type="presParOf" srcId="{B33122D6-615F-498D-8963-EE41EC587FCE}" destId="{988EE116-1E1E-4049-9C2D-7E6FD1D0CDEE}" srcOrd="0" destOrd="0" presId="urn:microsoft.com/office/officeart/2005/8/layout/vList6"/>
    <dgm:cxn modelId="{45A56CF7-6654-40CE-A858-A21A5033D1C1}" type="presParOf" srcId="{B33122D6-615F-498D-8963-EE41EC587FCE}" destId="{A6E897F2-62A6-4D28-B4B5-9B6E5E988A15}" srcOrd="1" destOrd="0" presId="urn:microsoft.com/office/officeart/2005/8/layout/vList6"/>
    <dgm:cxn modelId="{49210733-8BAA-4048-A09A-8B595189E854}" type="presParOf" srcId="{4562DDF4-25C7-41A2-BD56-B31BF05D4F5A}" destId="{8710CB68-9A56-4666-BB70-B02F7C86FDA7}" srcOrd="7" destOrd="0" presId="urn:microsoft.com/office/officeart/2005/8/layout/vList6"/>
    <dgm:cxn modelId="{15A2255E-BC12-43AC-AAC0-D969511C8ED3}" type="presParOf" srcId="{4562DDF4-25C7-41A2-BD56-B31BF05D4F5A}" destId="{C19B8659-F293-4EC2-9DE3-FB09B5DCC474}" srcOrd="8" destOrd="0" presId="urn:microsoft.com/office/officeart/2005/8/layout/vList6"/>
    <dgm:cxn modelId="{AE9414BB-4A48-4DDC-8589-23136B6A34FD}" type="presParOf" srcId="{C19B8659-F293-4EC2-9DE3-FB09B5DCC474}" destId="{24AFE170-1FEC-41CE-ADF3-69702C41258D}" srcOrd="0" destOrd="0" presId="urn:microsoft.com/office/officeart/2005/8/layout/vList6"/>
    <dgm:cxn modelId="{6AF5F8E3-2476-4E77-A6D5-5BBAADF5E7FC}" type="presParOf" srcId="{C19B8659-F293-4EC2-9DE3-FB09B5DCC474}" destId="{5EA66C71-4D0C-47D6-AE54-0C7F295DF183}" srcOrd="1" destOrd="0" presId="urn:microsoft.com/office/officeart/2005/8/layout/vList6"/>
    <dgm:cxn modelId="{4E1EE507-7289-4EE2-AFE0-DCB802989C95}" type="presParOf" srcId="{4562DDF4-25C7-41A2-BD56-B31BF05D4F5A}" destId="{67841496-132F-452E-B94B-64775CF96EA9}" srcOrd="9" destOrd="0" presId="urn:microsoft.com/office/officeart/2005/8/layout/vList6"/>
    <dgm:cxn modelId="{427FEA40-A3EC-4B5E-A752-54FB5D8F3A20}" type="presParOf" srcId="{4562DDF4-25C7-41A2-BD56-B31BF05D4F5A}" destId="{8E129B27-9304-4549-B02D-C4E27B20B47B}" srcOrd="10" destOrd="0" presId="urn:microsoft.com/office/officeart/2005/8/layout/vList6"/>
    <dgm:cxn modelId="{FE359ECA-7C78-42EC-A65A-1785C429CB9B}" type="presParOf" srcId="{8E129B27-9304-4549-B02D-C4E27B20B47B}" destId="{DA9AF883-C0B0-4B3D-9EAE-2023AD61E60C}" srcOrd="0" destOrd="0" presId="urn:microsoft.com/office/officeart/2005/8/layout/vList6"/>
    <dgm:cxn modelId="{3B929584-D303-49F8-8E6C-3A23A740D2CB}" type="presParOf" srcId="{8E129B27-9304-4549-B02D-C4E27B20B47B}" destId="{8566E07D-F39F-4197-99A8-F8C11781FAC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F6950-1519-4610-9A26-B0436503D49B}">
      <dsp:nvSpPr>
        <dsp:cNvPr id="0" name=""/>
        <dsp:cNvSpPr/>
      </dsp:nvSpPr>
      <dsp:spPr>
        <a:xfrm>
          <a:off x="3505693" y="560"/>
          <a:ext cx="5258541" cy="7056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Load the video stream into Python software environment</a:t>
          </a:r>
          <a:endParaRPr lang="en-AU" sz="1100" kern="1200" dirty="0"/>
        </a:p>
      </dsp:txBody>
      <dsp:txXfrm>
        <a:off x="3505693" y="88770"/>
        <a:ext cx="4993910" cy="529263"/>
      </dsp:txXfrm>
    </dsp:sp>
    <dsp:sp modelId="{E023B56D-B25C-426D-AAB3-C2F796C07B0D}">
      <dsp:nvSpPr>
        <dsp:cNvPr id="0" name=""/>
        <dsp:cNvSpPr/>
      </dsp:nvSpPr>
      <dsp:spPr>
        <a:xfrm>
          <a:off x="0" y="560"/>
          <a:ext cx="3505694" cy="7056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Retrieve the video stream of the monitor through a camera</a:t>
          </a:r>
          <a:endParaRPr lang="en-AU" sz="1700" kern="1200" dirty="0"/>
        </a:p>
      </dsp:txBody>
      <dsp:txXfrm>
        <a:off x="34449" y="35009"/>
        <a:ext cx="3436796" cy="636785"/>
      </dsp:txXfrm>
    </dsp:sp>
    <dsp:sp modelId="{753D3D35-0156-40D8-A338-C5EFDAABB46D}">
      <dsp:nvSpPr>
        <dsp:cNvPr id="0" name=""/>
        <dsp:cNvSpPr/>
      </dsp:nvSpPr>
      <dsp:spPr>
        <a:xfrm>
          <a:off x="3505693" y="776811"/>
          <a:ext cx="5258541" cy="7056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Convert RGB (0-255) to Grayscale Images (0-1)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Apply Image Analysis algorithm to reduce the noise (ex: Gaussian Blur)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Value 1 means white pattern and 0 means dark background</a:t>
          </a:r>
          <a:endParaRPr lang="en-AU" sz="1100" kern="1200" dirty="0"/>
        </a:p>
      </dsp:txBody>
      <dsp:txXfrm>
        <a:off x="3505693" y="865021"/>
        <a:ext cx="4993910" cy="529263"/>
      </dsp:txXfrm>
    </dsp:sp>
    <dsp:sp modelId="{F4C6775A-6C1B-4AC1-BA82-322EF9F530A0}">
      <dsp:nvSpPr>
        <dsp:cNvPr id="0" name=""/>
        <dsp:cNvSpPr/>
      </dsp:nvSpPr>
      <dsp:spPr>
        <a:xfrm>
          <a:off x="0" y="776811"/>
          <a:ext cx="3505694" cy="7056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700" kern="1200" dirty="0" smtClean="0"/>
            <a:t>Break it into Image Frames</a:t>
          </a:r>
          <a:endParaRPr lang="en-AU" sz="1700" kern="1200" dirty="0"/>
        </a:p>
      </dsp:txBody>
      <dsp:txXfrm>
        <a:off x="34449" y="811260"/>
        <a:ext cx="3436796" cy="636785"/>
      </dsp:txXfrm>
    </dsp:sp>
    <dsp:sp modelId="{995638B2-DC65-4B56-A08B-38F7270D7E02}">
      <dsp:nvSpPr>
        <dsp:cNvPr id="0" name=""/>
        <dsp:cNvSpPr/>
      </dsp:nvSpPr>
      <dsp:spPr>
        <a:xfrm>
          <a:off x="3505693" y="1553063"/>
          <a:ext cx="5258541" cy="7056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Still the pattern is sparse Matrix of 0 and 1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Take the index values and normalize them between 0 and 100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AU" sz="1100" kern="1200" dirty="0"/>
        </a:p>
      </dsp:txBody>
      <dsp:txXfrm>
        <a:off x="3505693" y="1641273"/>
        <a:ext cx="4993910" cy="529263"/>
      </dsp:txXfrm>
    </dsp:sp>
    <dsp:sp modelId="{8292EEF5-771C-42E0-AD6E-FD802760FFC7}">
      <dsp:nvSpPr>
        <dsp:cNvPr id="0" name=""/>
        <dsp:cNvSpPr/>
      </dsp:nvSpPr>
      <dsp:spPr>
        <a:xfrm>
          <a:off x="0" y="1553063"/>
          <a:ext cx="3505694" cy="7056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700" kern="1200" dirty="0" smtClean="0"/>
            <a:t>Extract the Signal Patterns</a:t>
          </a:r>
          <a:endParaRPr lang="en-AU" sz="1700" kern="1200" dirty="0"/>
        </a:p>
      </dsp:txBody>
      <dsp:txXfrm>
        <a:off x="34449" y="1587512"/>
        <a:ext cx="3436796" cy="636785"/>
      </dsp:txXfrm>
    </dsp:sp>
    <dsp:sp modelId="{A6E897F2-62A6-4D28-B4B5-9B6E5E988A15}">
      <dsp:nvSpPr>
        <dsp:cNvPr id="0" name=""/>
        <dsp:cNvSpPr/>
      </dsp:nvSpPr>
      <dsp:spPr>
        <a:xfrm>
          <a:off x="3505693" y="2329315"/>
          <a:ext cx="5258541" cy="7056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Then, represents each frame as a one data point by taking the mean value of it.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Then, convert into a new data sequence</a:t>
          </a:r>
          <a:endParaRPr lang="en-AU" sz="1100" kern="1200" dirty="0"/>
        </a:p>
      </dsp:txBody>
      <dsp:txXfrm>
        <a:off x="3505693" y="2417525"/>
        <a:ext cx="4993910" cy="529263"/>
      </dsp:txXfrm>
    </dsp:sp>
    <dsp:sp modelId="{988EE116-1E1E-4049-9C2D-7E6FD1D0CDEE}">
      <dsp:nvSpPr>
        <dsp:cNvPr id="0" name=""/>
        <dsp:cNvSpPr/>
      </dsp:nvSpPr>
      <dsp:spPr>
        <a:xfrm>
          <a:off x="0" y="2329315"/>
          <a:ext cx="3505694" cy="7056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700" kern="1200" dirty="0" smtClean="0"/>
            <a:t>Convert the Image Patterns to XY Coordinates.</a:t>
          </a:r>
          <a:endParaRPr lang="en-AU" sz="1700" kern="1200" dirty="0"/>
        </a:p>
      </dsp:txBody>
      <dsp:txXfrm>
        <a:off x="34449" y="2363764"/>
        <a:ext cx="3436796" cy="636785"/>
      </dsp:txXfrm>
    </dsp:sp>
    <dsp:sp modelId="{5EA66C71-4D0C-47D6-AE54-0C7F295DF183}">
      <dsp:nvSpPr>
        <dsp:cNvPr id="0" name=""/>
        <dsp:cNvSpPr/>
      </dsp:nvSpPr>
      <dsp:spPr>
        <a:xfrm>
          <a:off x="3505693" y="3105566"/>
          <a:ext cx="5258541" cy="7056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Apply frequency based filter to identify critical events. 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Apply PCA based Algorithm (New) to predict the potential crisis </a:t>
          </a:r>
          <a:endParaRPr lang="en-AU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In future, it can propose possible treatments through Game Theory.</a:t>
          </a:r>
          <a:endParaRPr lang="en-AU" sz="1100" kern="1200" dirty="0"/>
        </a:p>
      </dsp:txBody>
      <dsp:txXfrm>
        <a:off x="3505693" y="3193776"/>
        <a:ext cx="4993910" cy="529263"/>
      </dsp:txXfrm>
    </dsp:sp>
    <dsp:sp modelId="{24AFE170-1FEC-41CE-ADF3-69702C41258D}">
      <dsp:nvSpPr>
        <dsp:cNvPr id="0" name=""/>
        <dsp:cNvSpPr/>
      </dsp:nvSpPr>
      <dsp:spPr>
        <a:xfrm>
          <a:off x="0" y="3105566"/>
          <a:ext cx="3505694" cy="7056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700" kern="1200" dirty="0" smtClean="0"/>
            <a:t>Feed them into Training and Learning System</a:t>
          </a:r>
          <a:endParaRPr lang="en-AU" sz="1700" kern="1200" dirty="0"/>
        </a:p>
      </dsp:txBody>
      <dsp:txXfrm>
        <a:off x="34449" y="3140015"/>
        <a:ext cx="3436796" cy="636785"/>
      </dsp:txXfrm>
    </dsp:sp>
    <dsp:sp modelId="{8566E07D-F39F-4197-99A8-F8C11781FAC0}">
      <dsp:nvSpPr>
        <dsp:cNvPr id="0" name=""/>
        <dsp:cNvSpPr/>
      </dsp:nvSpPr>
      <dsp:spPr>
        <a:xfrm>
          <a:off x="3505693" y="3881818"/>
          <a:ext cx="5258541" cy="70568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100" kern="1200" dirty="0" smtClean="0"/>
            <a:t>Currently indicates abnormalities in Red colour. Otherwise in Green colour</a:t>
          </a:r>
          <a:endParaRPr lang="en-AU" sz="1100" kern="1200" dirty="0"/>
        </a:p>
      </dsp:txBody>
      <dsp:txXfrm>
        <a:off x="3505693" y="3970028"/>
        <a:ext cx="4993910" cy="529263"/>
      </dsp:txXfrm>
    </dsp:sp>
    <dsp:sp modelId="{DA9AF883-C0B0-4B3D-9EAE-2023AD61E60C}">
      <dsp:nvSpPr>
        <dsp:cNvPr id="0" name=""/>
        <dsp:cNvSpPr/>
      </dsp:nvSpPr>
      <dsp:spPr>
        <a:xfrm>
          <a:off x="0" y="3881818"/>
          <a:ext cx="3505694" cy="7056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700" kern="1200" dirty="0" smtClean="0"/>
            <a:t>Make Predictions</a:t>
          </a:r>
          <a:endParaRPr lang="en-AU" sz="1700" kern="1200" dirty="0"/>
        </a:p>
      </dsp:txBody>
      <dsp:txXfrm>
        <a:off x="34449" y="3916267"/>
        <a:ext cx="3436796" cy="636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23-Feb-17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Building Computational Virtual Reality Environment for </a:t>
            </a:r>
            <a:r>
              <a:rPr lang="en-US" sz="5400" dirty="0" err="1"/>
              <a:t>Anaesthesia</a:t>
            </a:r>
            <a:r>
              <a:rPr lang="en-US" sz="5400"/>
              <a:t> </a:t>
            </a:r>
            <a:r>
              <a:rPr lang="en-US" sz="5400" smtClean="0"/>
              <a:t>(CVREA</a:t>
            </a:r>
            <a:r>
              <a:rPr lang="en-US" sz="5400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318291"/>
            <a:ext cx="8825658" cy="861420"/>
          </a:xfrm>
        </p:spPr>
        <p:txBody>
          <a:bodyPr/>
          <a:lstStyle/>
          <a:p>
            <a:pPr algn="r"/>
            <a:r>
              <a:rPr lang="en-US" dirty="0" err="1" smtClean="0"/>
              <a:t>Chirath</a:t>
            </a:r>
            <a:r>
              <a:rPr lang="en-US" dirty="0" smtClean="0"/>
              <a:t> </a:t>
            </a:r>
            <a:r>
              <a:rPr lang="en-US" dirty="0" err="1" smtClean="0"/>
              <a:t>Abeysinghe</a:t>
            </a:r>
            <a:r>
              <a:rPr lang="en-US" dirty="0" smtClean="0"/>
              <a:t>, professor: </a:t>
            </a:r>
            <a:r>
              <a:rPr lang="en-US" dirty="0" err="1" smtClean="0"/>
              <a:t>jing</a:t>
            </a:r>
            <a:r>
              <a:rPr lang="en-US" dirty="0" smtClean="0"/>
              <a:t> </a:t>
            </a:r>
            <a:r>
              <a:rPr lang="en-US" dirty="0"/>
              <a:t>he and </a:t>
            </a:r>
            <a:r>
              <a:rPr lang="en-US" dirty="0" err="1" smtClean="0"/>
              <a:t>Dr</a:t>
            </a:r>
            <a:r>
              <a:rPr lang="en-US" dirty="0" smtClean="0"/>
              <a:t>: </a:t>
            </a:r>
            <a:r>
              <a:rPr lang="en-US" dirty="0" err="1" smtClean="0"/>
              <a:t>Jia</a:t>
            </a:r>
            <a:r>
              <a:rPr lang="en-US" dirty="0" smtClean="0"/>
              <a:t> </a:t>
            </a:r>
            <a:r>
              <a:rPr lang="en-US" dirty="0" err="1" smtClean="0"/>
              <a:t>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Coding</a:t>
            </a:r>
          </a:p>
          <a:p>
            <a:r>
              <a:rPr lang="en-US" dirty="0" smtClean="0"/>
              <a:t>Demonstration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Q &amp;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27912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Our aim is to build the Computational Virtual Reality Environment for </a:t>
            </a:r>
            <a:r>
              <a:rPr lang="en-US" dirty="0" err="1"/>
              <a:t>Anaesthesia</a:t>
            </a:r>
            <a:r>
              <a:rPr lang="en-US" dirty="0"/>
              <a:t> (CVREA) using virtual reality (VR), data mining, and machine learning techniques. </a:t>
            </a:r>
            <a:endParaRPr lang="en-US" dirty="0" smtClean="0"/>
          </a:p>
          <a:p>
            <a:r>
              <a:rPr lang="en-US" dirty="0"/>
              <a:t>In proposed method, using a webcam which will be placed in front of the real medical monitor and each webcam will get physiological parameters of the patient</a:t>
            </a:r>
            <a:r>
              <a:rPr lang="en-US" dirty="0" smtClean="0"/>
              <a:t>.</a:t>
            </a:r>
          </a:p>
          <a:p>
            <a:r>
              <a:rPr lang="en-US" dirty="0"/>
              <a:t>we can generate and simulate the actual </a:t>
            </a:r>
            <a:r>
              <a:rPr lang="en-US" dirty="0" err="1"/>
              <a:t>anaesthesia</a:t>
            </a:r>
            <a:r>
              <a:rPr lang="en-US" dirty="0"/>
              <a:t> surgery based on the </a:t>
            </a:r>
            <a:r>
              <a:rPr lang="en-US" dirty="0" smtClean="0"/>
              <a:t>video gathering </a:t>
            </a:r>
            <a:r>
              <a:rPr lang="en-US" dirty="0"/>
              <a:t>using VR devices.</a:t>
            </a:r>
            <a:endParaRPr lang="en-US" dirty="0" smtClean="0"/>
          </a:p>
          <a:p>
            <a:r>
              <a:rPr lang="en-US" dirty="0" smtClean="0"/>
              <a:t>Need a way to convert those video sequence of physiological data into standard format to feed the training and learning system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2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72503217"/>
              </p:ext>
            </p:extLst>
          </p:nvPr>
        </p:nvGraphicFramePr>
        <p:xfrm>
          <a:off x="1671860" y="1627322"/>
          <a:ext cx="8764235" cy="458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5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70860"/>
            <a:ext cx="4027688" cy="5243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98" y="2270502"/>
            <a:ext cx="3104368" cy="2657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765" y="2270502"/>
            <a:ext cx="3106795" cy="263665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715889" y="3588830"/>
            <a:ext cx="328618" cy="293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233056" y="3588830"/>
            <a:ext cx="328618" cy="293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3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1662"/>
            <a:ext cx="6315905" cy="5066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40" y="2492187"/>
            <a:ext cx="5726205" cy="298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Record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4334" y="1626435"/>
            <a:ext cx="8826500" cy="4195762"/>
          </a:xfrm>
        </p:spPr>
      </p:pic>
    </p:spTree>
    <p:extLst>
      <p:ext uri="{BB962C8B-B14F-4D97-AF65-F5344CB8AC3E}">
        <p14:creationId xmlns:p14="http://schemas.microsoft.com/office/powerpoint/2010/main" val="387509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27912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The system still needs high computational power to work </a:t>
            </a:r>
            <a:r>
              <a:rPr lang="en-US" dirty="0" smtClean="0"/>
              <a:t>efficiently.</a:t>
            </a:r>
          </a:p>
          <a:p>
            <a:r>
              <a:rPr lang="en-US" dirty="0"/>
              <a:t>The coding of the developed </a:t>
            </a:r>
            <a:r>
              <a:rPr lang="en-US" dirty="0" smtClean="0"/>
              <a:t>system </a:t>
            </a:r>
            <a:r>
              <a:rPr lang="en-US" dirty="0"/>
              <a:t>need to be computationally </a:t>
            </a:r>
            <a:r>
              <a:rPr lang="en-US" dirty="0" smtClean="0"/>
              <a:t>optimized </a:t>
            </a:r>
            <a:r>
              <a:rPr lang="en-US" dirty="0"/>
              <a:t>in order to run faster. </a:t>
            </a:r>
            <a:endParaRPr lang="en-US" dirty="0" smtClean="0"/>
          </a:p>
          <a:p>
            <a:r>
              <a:rPr lang="en-US" dirty="0" smtClean="0"/>
              <a:t>It was very difficult to find real time data, </a:t>
            </a:r>
            <a:r>
              <a:rPr lang="en-US" dirty="0"/>
              <a:t>so that synthetic data have been used all the time. </a:t>
            </a:r>
            <a:endParaRPr lang="en-US" dirty="0" smtClean="0"/>
          </a:p>
          <a:p>
            <a:r>
              <a:rPr lang="en-US" dirty="0"/>
              <a:t>Lack of samples to </a:t>
            </a:r>
            <a:r>
              <a:rPr lang="en-US" dirty="0" smtClean="0"/>
              <a:t>test the </a:t>
            </a:r>
            <a:r>
              <a:rPr lang="en-US" dirty="0"/>
              <a:t>system in variety of situations for validation.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06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8467" y="1676877"/>
            <a:ext cx="1768548" cy="1915647"/>
          </a:xfrm>
        </p:spPr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463</TotalTime>
  <Words>371</Words>
  <Application>Microsoft Office PowerPoint</Application>
  <PresentationFormat>Widescreen</PresentationFormat>
  <Paragraphs>43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Building Computational Virtual Reality Environment for Anaesthesia (CVREA)</vt:lpstr>
      <vt:lpstr>Content</vt:lpstr>
      <vt:lpstr>Introduction</vt:lpstr>
      <vt:lpstr>Methodology</vt:lpstr>
      <vt:lpstr>Output</vt:lpstr>
      <vt:lpstr>Coding</vt:lpstr>
      <vt:lpstr>Demonstration</vt:lpstr>
      <vt:lpstr>Challenges</vt:lpstr>
      <vt:lpstr>Q &amp; A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Classifier Hub for Financial Data</dc:title>
  <dc:creator>Test</dc:creator>
  <cp:lastModifiedBy>Test</cp:lastModifiedBy>
  <cp:revision>102</cp:revision>
  <dcterms:created xsi:type="dcterms:W3CDTF">2016-09-20T00:14:02Z</dcterms:created>
  <dcterms:modified xsi:type="dcterms:W3CDTF">2017-02-23T11:37:51Z</dcterms:modified>
</cp:coreProperties>
</file>